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5" r:id="rId2"/>
    <p:sldId id="622" r:id="rId3"/>
    <p:sldId id="623" r:id="rId4"/>
    <p:sldId id="624" r:id="rId5"/>
    <p:sldId id="625" r:id="rId6"/>
    <p:sldId id="626" r:id="rId7"/>
    <p:sldId id="628" r:id="rId8"/>
    <p:sldId id="619" r:id="rId9"/>
    <p:sldId id="620" r:id="rId10"/>
    <p:sldId id="627" r:id="rId11"/>
    <p:sldId id="585" r:id="rId12"/>
    <p:sldId id="613" r:id="rId13"/>
    <p:sldId id="614" r:id="rId14"/>
    <p:sldId id="609" r:id="rId15"/>
    <p:sldId id="492" r:id="rId16"/>
    <p:sldId id="615" r:id="rId17"/>
    <p:sldId id="61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9" autoAdjust="0"/>
    <p:restoredTop sz="86409" autoAdjust="0"/>
  </p:normalViewPr>
  <p:slideViewPr>
    <p:cSldViewPr snapToGrid="0">
      <p:cViewPr varScale="1">
        <p:scale>
          <a:sx n="250" d="100"/>
          <a:sy n="250" d="100"/>
        </p:scale>
        <p:origin x="11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4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4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25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Heavyweight AWT override Paint</a:t>
            </a:r>
          </a:p>
          <a:p>
            <a:r>
              <a:rPr lang="en-US" sz="1000" dirty="0"/>
              <a:t>Lightweight and Swing override </a:t>
            </a:r>
            <a:r>
              <a:rPr lang="en-US" sz="1000" dirty="0" err="1"/>
              <a:t>PaintComponent</a:t>
            </a:r>
            <a:endParaRPr lang="en-US" sz="1000" dirty="0"/>
          </a:p>
          <a:p>
            <a:r>
              <a:rPr lang="en-US" sz="1000" dirty="0"/>
              <a:t>GUI programming and threading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2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2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37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1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Monday, September 30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Self-Improvement and Working with Teams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Discussion of Graphical User Interfaces (GUI) in Java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Lab: FaceDraw, FaceDraw, FaceDraw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 sprint 3 activities and assignments need to be complete Sunday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5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FaceDraw, FaceDraw, FaceDraw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55445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Self-Improvement and </a:t>
            </a:r>
            <a:br>
              <a:rPr lang="en-US" sz="4400" dirty="0"/>
            </a:br>
            <a:r>
              <a:rPr lang="en-US" sz="4400" dirty="0"/>
              <a:t>Working with Teams</a:t>
            </a:r>
            <a:br>
              <a:rPr lang="en-US" sz="4400" dirty="0"/>
            </a:br>
            <a:r>
              <a:rPr lang="en-US" sz="4400" dirty="0"/>
              <a:t>… Or Uline</a:t>
            </a:r>
          </a:p>
        </p:txBody>
      </p:sp>
    </p:spTree>
    <p:extLst>
      <p:ext uri="{BB962C8B-B14F-4D97-AF65-F5344CB8AC3E}">
        <p14:creationId xmlns:p14="http://schemas.microsoft.com/office/powerpoint/2010/main" val="57580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6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3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337745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0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Self-Improvement and </a:t>
            </a:r>
            <a:br>
              <a:rPr lang="en-US" sz="4400" dirty="0"/>
            </a:br>
            <a:r>
              <a:rPr lang="en-US" sz="4400" dirty="0"/>
              <a:t>Working with Teams</a:t>
            </a:r>
          </a:p>
        </p:txBody>
      </p:sp>
    </p:spTree>
    <p:extLst>
      <p:ext uri="{BB962C8B-B14F-4D97-AF65-F5344CB8AC3E}">
        <p14:creationId xmlns:p14="http://schemas.microsoft.com/office/powerpoint/2010/main" val="329618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2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335362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7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74C7A-1C22-D44B-936E-D811C46D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527" y="1470660"/>
            <a:ext cx="8322945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9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6 and be prepared to discuss them at the start of our next class. Plus have a solid start on item 7.</a:t>
            </a:r>
          </a:p>
          <a:p>
            <a:pPr marL="0" indent="0">
              <a:buNone/>
            </a:pPr>
            <a:r>
              <a:rPr lang="en-US" sz="2000" dirty="0"/>
              <a:t>Prepare to discuss one GUI topic in our next class. 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2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3600" dirty="0"/>
              <a:t>Discussion of Graphical User Interfaces (GUI)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336"/>
            <a:ext cx="10718950" cy="54633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Summarize Java Graphical User Interface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Position Java GUI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Heavyweight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Lightweight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the paint and paintComponent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Layout Managers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Class extension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Interface implementation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Event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an implementation of ActionListener</a:t>
            </a:r>
          </a:p>
        </p:txBody>
      </p:sp>
    </p:spTree>
    <p:extLst>
      <p:ext uri="{BB962C8B-B14F-4D97-AF65-F5344CB8AC3E}">
        <p14:creationId xmlns:p14="http://schemas.microsoft.com/office/powerpoint/2010/main" val="360346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50"/>
    </mc:Choice>
    <mc:Fallback xmlns="">
      <p:transition spd="slow" advTm="7305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378</Words>
  <Application>Microsoft Macintosh PowerPoint</Application>
  <PresentationFormat>Widescreen</PresentationFormat>
  <Paragraphs>65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Self-Improvement and  Working with Teams</vt:lpstr>
      <vt:lpstr>Who is the Author</vt:lpstr>
      <vt:lpstr>Answer</vt:lpstr>
      <vt:lpstr>Suggested Reading: Dale Carnegie </vt:lpstr>
      <vt:lpstr>PowerPoint Presentation</vt:lpstr>
      <vt:lpstr>PowerPoint Presentation</vt:lpstr>
      <vt:lpstr>Assignment</vt:lpstr>
      <vt:lpstr>Discussion of Graphical User Interfaces (GUI) in Java</vt:lpstr>
      <vt:lpstr>Assignment</vt:lpstr>
      <vt:lpstr>Lab</vt:lpstr>
      <vt:lpstr>End of Session</vt:lpstr>
      <vt:lpstr>Self-Improvement and  Working with Teams … Or Uline</vt:lpstr>
      <vt:lpstr>Who is the Author</vt:lpstr>
      <vt:lpstr>Answer</vt:lpstr>
      <vt:lpstr>Suggested Reading: Dale Carnegie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38</cp:revision>
  <dcterms:created xsi:type="dcterms:W3CDTF">2019-09-13T13:38:03Z</dcterms:created>
  <dcterms:modified xsi:type="dcterms:W3CDTF">2019-09-30T14:17:28Z</dcterms:modified>
</cp:coreProperties>
</file>